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B4EFAAA-FB57-412F-B0E9-25FF9071D40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61C4DE7-5266-4966-AF61-1D9876EA842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5F6B5B0-4E6D-4602-A567-A478117F7E4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1E2BCC8-DA68-4796-BC72-C71A1B90981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it-IT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221B3A2-779C-43CA-88DA-B2F3FDDE78E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F37BB62-2BBA-4F01-B656-58493783160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7F6885B-0680-4EDA-9DC5-B4D18590BCE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44C13CE-E328-43C4-A33F-6424AF81EA6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0B88936-4230-43E9-9C43-D6A416FA783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D3D47B7-0F7A-4A95-981E-1B44CC06D48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F9A599F-56B7-4E94-B4E0-961BCDE7C8D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F8C1C3E-0426-4C4D-BB2D-BFB5F9071F5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de-DE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de-DE" sz="1200" spc="-1" strike="noStrike">
                <a:solidFill>
                  <a:srgbClr val="8b8b8b"/>
                </a:solidFill>
                <a:latin typeface="Calibri"/>
              </a:rPr>
              <a:t> </a:t>
            </a:r>
            <a:endParaRPr b="0" lang="it-IT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it-IT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it-IT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it-IT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de-DE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7AB0472-E126-4C21-A7B7-184D101D0DED}" type="slidenum">
              <a:rPr b="0" lang="de-DE" sz="1200" spc="-1" strike="noStrike">
                <a:solidFill>
                  <a:srgbClr val="8b8b8b"/>
                </a:solidFill>
                <a:latin typeface="Calibri"/>
              </a:rPr>
              <a:t>1</a:t>
            </a:fld>
            <a:endParaRPr b="0" lang="it-IT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uppieren 6"/>
          <p:cNvGrpSpPr/>
          <p:nvPr/>
        </p:nvGrpSpPr>
        <p:grpSpPr>
          <a:xfrm>
            <a:off x="6096240" y="3429000"/>
            <a:ext cx="3584160" cy="1809720"/>
            <a:chOff x="6096240" y="3429000"/>
            <a:chExt cx="3584160" cy="1809720"/>
          </a:xfrm>
        </p:grpSpPr>
        <p:sp>
          <p:nvSpPr>
            <p:cNvPr id="40" name="Rechteck: obere Ecken abgeschnitten 3"/>
            <p:cNvSpPr/>
            <p:nvPr/>
          </p:nvSpPr>
          <p:spPr>
            <a:xfrm rot="5400000">
              <a:off x="6983280" y="2541600"/>
              <a:ext cx="1809720" cy="3584160"/>
            </a:xfrm>
            <a:prstGeom prst="snip2SameRect">
              <a:avLst>
                <a:gd name="adj1" fmla="val 28894"/>
                <a:gd name="adj2" fmla="val 0"/>
              </a:avLst>
            </a:prstGeom>
            <a:solidFill>
              <a:schemeClr val="accent4"/>
            </a:solidFill>
            <a:ln>
              <a:solidFill>
                <a:srgbClr val="3254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de-DE" sz="1800" spc="-1" strike="noStrike">
                  <a:solidFill>
                    <a:schemeClr val="lt1"/>
                  </a:solidFill>
                  <a:latin typeface="Calibri"/>
                </a:rPr>
                <a:t> </a:t>
              </a:r>
              <a:endParaRPr b="0" lang="it-IT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" name="Textfeld 4"/>
            <p:cNvSpPr/>
            <p:nvPr/>
          </p:nvSpPr>
          <p:spPr>
            <a:xfrm>
              <a:off x="6346440" y="3429000"/>
              <a:ext cx="289512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de-DE" sz="3600" spc="-1" strike="noStrike">
                  <a:solidFill>
                    <a:srgbClr val="000000"/>
                  </a:solidFill>
                  <a:latin typeface="Bahnschrift SemiBold"/>
                </a:rPr>
                <a:t>USATO</a:t>
              </a:r>
              <a:endParaRPr b="0" lang="it-IT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" name="Textfeld 5"/>
            <p:cNvSpPr/>
            <p:nvPr/>
          </p:nvSpPr>
          <p:spPr>
            <a:xfrm>
              <a:off x="6346440" y="3826080"/>
              <a:ext cx="2895120" cy="1004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de-DE" sz="6000" spc="-1" strike="noStrike">
                  <a:solidFill>
                    <a:srgbClr val="000000"/>
                  </a:solidFill>
                  <a:latin typeface="Bahnschrift SemiBold"/>
                </a:rPr>
                <a:t>35,00€</a:t>
              </a:r>
              <a:endParaRPr b="0" lang="it-IT" sz="60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3" name="Rechteck: obere Ecken abgeschnitten 8"/>
          <p:cNvSpPr/>
          <p:nvPr/>
        </p:nvSpPr>
        <p:spPr>
          <a:xfrm rot="5400000">
            <a:off x="6983280" y="731520"/>
            <a:ext cx="1809720" cy="3584160"/>
          </a:xfrm>
          <a:prstGeom prst="snip2SameRect">
            <a:avLst>
              <a:gd name="adj1" fmla="val 28894"/>
              <a:gd name="adj2" fmla="val 0"/>
            </a:avLst>
          </a:prstGeom>
          <a:solidFill>
            <a:schemeClr val="accent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</a:rPr>
              <a:t> </a:t>
            </a: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Textfeld 9"/>
          <p:cNvSpPr/>
          <p:nvPr/>
        </p:nvSpPr>
        <p:spPr>
          <a:xfrm rot="10800000">
            <a:off x="5946480" y="2746800"/>
            <a:ext cx="3457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de-DE" sz="3200" spc="-1" strike="noStrike">
                <a:solidFill>
                  <a:srgbClr val="000000"/>
                </a:solidFill>
                <a:latin typeface="Bahnschrift SemiBold"/>
              </a:rPr>
              <a:t>SECONDA MANO</a:t>
            </a:r>
            <a:endParaRPr b="0" lang="it-IT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Textfeld 10"/>
          <p:cNvSpPr/>
          <p:nvPr/>
        </p:nvSpPr>
        <p:spPr>
          <a:xfrm rot="10800000">
            <a:off x="5934240" y="1960560"/>
            <a:ext cx="28951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de-DE" sz="6000" spc="-1" strike="noStrike">
                <a:solidFill>
                  <a:srgbClr val="000000"/>
                </a:solidFill>
                <a:latin typeface="Bahnschrift SemiBold"/>
              </a:rPr>
              <a:t>35,00€</a:t>
            </a:r>
            <a:endParaRPr b="0" lang="it-IT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LibreOffice/7.5.3.2$Windows_X86_64 LibreOffice_project/9f56dff12ba03b9acd7730a5a481eea045e468f3</Application>
  <AppVersion>15.0000</AppVersion>
  <Words>8</Words>
  <Paragraphs>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2025-03-27T08:19:05Z</dcterms:created>
  <dc:creator>Till Rosemann</dc:creator>
  <dc:description/>
  <dc:language>it-IT</dc:language>
  <cp:lastModifiedBy/>
  <dcterms:modified xsi:type="dcterms:W3CDTF">2025-09-01T15:31:44Z</dcterms:modified>
  <cp:revision>4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Breitbild</vt:lpwstr>
  </property>
  <property fmtid="{D5CDD505-2E9C-101B-9397-08002B2CF9AE}" pid="3" name="Slides">
    <vt:i4>1</vt:i4>
  </property>
</Properties>
</file>